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5" r:id="rId8"/>
    <p:sldId id="41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 sz="2900"/>
              <a:t>五、Spring MVC 文件上传下载</a:t>
            </a:r>
            <a:endParaRPr lang="zh-CN" altLang="en-US" sz="29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Spring MVC</a:t>
            </a:r>
            <a:r>
              <a:t>上传</a:t>
            </a:r>
          </a:p>
          <a:p>
            <a:r>
              <a:rPr lang="en-US" altLang="zh-CN"/>
              <a:t>Spring MVC</a:t>
            </a:r>
            <a:r>
              <a:t>下载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 MVC 框架的文件上传是基于 commons-fileupload 组件的文件上传，只不过 Spring MVC 框架在原有文件上传组件上做了进一步封装，简化了文件上传的代码实现，取消了不同上传组件上的编程差异。</a:t>
            </a:r>
            <a:endParaRPr lang="zh-CN" altLang="en-US"/>
          </a:p>
          <a:p>
            <a:r>
              <a:rPr lang="zh-CN" altLang="en-US"/>
              <a:t>commons-fileupload组件</a:t>
            </a:r>
            <a:endParaRPr lang="zh-CN" altLang="en-US"/>
          </a:p>
          <a:p>
            <a:pPr lvl="1"/>
            <a:r>
              <a:rPr lang="zh-CN" altLang="en-US"/>
              <a:t>Commons 是 Apache 开放源代码组织中的一个 Java 子项目，该项目包括文件上传、命令行处理、数据库连接池、XML 配置文件处理等模块。fileupload 就是其中用来处理基于表单的文件上传的子项目，commons-fileupload 组件性能优良，并支持任意大小文件的上传。</a:t>
            </a:r>
            <a:endParaRPr lang="zh-CN" altLang="en-US"/>
          </a:p>
          <a:p>
            <a:pPr lvl="1"/>
            <a:r>
              <a:rPr lang="en-US" altLang="zh-CN"/>
              <a:t>pom.xml</a:t>
            </a:r>
            <a:r>
              <a:t>配置</a:t>
            </a:r>
          </a:p>
          <a:p>
            <a:pPr marL="685800" lvl="2" indent="0">
              <a:buNone/>
            </a:pPr>
            <a:r>
              <a:t>    &lt;dependency&gt;</a:t>
            </a:r>
          </a:p>
          <a:p>
            <a:pPr marL="685800" lvl="2" indent="0">
              <a:buNone/>
            </a:pPr>
            <a:r>
              <a:t>      &lt;groupId&gt;commons-fileupload&lt;/groupId&gt;</a:t>
            </a:r>
          </a:p>
          <a:p>
            <a:pPr marL="685800" lvl="2" indent="0">
              <a:buNone/>
            </a:pPr>
            <a:r>
              <a:t>      &lt;artifactId&gt;commons-fileupload&lt;/artifactId&gt;</a:t>
            </a:r>
          </a:p>
          <a:p>
            <a:pPr marL="685800" lvl="2" indent="0">
              <a:buNone/>
            </a:pPr>
            <a:r>
              <a:t>      &lt;version&gt;1.4&lt;/version&gt;</a:t>
            </a:r>
          </a:p>
          <a:p>
            <a:pPr marL="685800" lvl="2" indent="0">
              <a:buNone/>
            </a:pPr>
            <a:r>
              <a:t>    &lt;/dependency&gt;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基于表单的文件上传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&lt;form method="post" action="upload" enctype="multipart/form-data"&gt;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&lt;input type="file" name="myfile"/&gt;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&lt;/form&gt;</a:t>
            </a:r>
            <a:endParaRPr lang="zh-CN" altLang="en-US"/>
          </a:p>
          <a:p>
            <a:r>
              <a:rPr lang="zh-CN" altLang="en-US"/>
              <a:t>表单的 enctype 属性指定的是表单数据的编码方式，该属性有以下 3 个值。</a:t>
            </a:r>
            <a:endParaRPr lang="zh-CN" altLang="en-US"/>
          </a:p>
          <a:p>
            <a:pPr lvl="1"/>
            <a:r>
              <a:rPr lang="zh-CN" altLang="en-US"/>
              <a:t>application/x-www-form-urlencoded：这是默认的编码方式，它只处理表单域里的 value 属性值。</a:t>
            </a:r>
            <a:endParaRPr lang="zh-CN" altLang="en-US"/>
          </a:p>
          <a:p>
            <a:pPr lvl="1"/>
            <a:r>
              <a:rPr lang="zh-CN" altLang="en-US"/>
              <a:t>multipart/form-data：该编码方式以二进制流的方式来处理表单数据，并将文件域指定文件的内容封装到请求参数里。</a:t>
            </a:r>
            <a:endParaRPr lang="zh-CN" altLang="en-US"/>
          </a:p>
          <a:p>
            <a:pPr lvl="1"/>
            <a:r>
              <a:rPr lang="zh-CN" altLang="en-US"/>
              <a:t>text/plain：该编码方式只有当表单的 action 属性为“mailto：”URL 的形式时才使用，主要适用于直接通过表单发送邮件的方式。</a:t>
            </a:r>
            <a:endParaRPr lang="zh-CN" altLang="en-US"/>
          </a:p>
          <a:p>
            <a:r>
              <a:rPr lang="zh-CN" altLang="en-US"/>
              <a:t>在基于表单上传文件时 enctype 的属性值应为 multipart/form-data。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MultipartFile接口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600"/>
              <a:t>在 Spring MVC 框架中上传文件时将文件相关信息及操作封装到 MultipartFile 对象中，因此开发者只需要使用 MultipartFile 类型声明模型类的一个属性即可对被上传文件进行操作。该接口具有如下方法。</a:t>
            </a:r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744855" y="1656080"/>
          <a:ext cx="10767060" cy="3406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0915"/>
                <a:gridCol w="7256145"/>
              </a:tblGrid>
              <a:tr h="3784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名称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作用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byte[] getBytes()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以字节数组的形式返回文件的内容</a:t>
                      </a:r>
                      <a:endParaRPr lang="zh-CN" altLang="en-US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String getContentType()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返回文件的内容类型</a:t>
                      </a:r>
                      <a:endParaRPr lang="zh-CN" altLang="en-US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InputStream getInputStream()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返回一个InputStream，从中读取文件的内容</a:t>
                      </a:r>
                      <a:endParaRPr lang="zh-CN" altLang="en-US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String getName()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返回请求参数的名称</a:t>
                      </a:r>
                      <a:endParaRPr lang="zh-CN" altLang="en-US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String getOriginalFillename()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返回客户端提交的原始文件名称</a:t>
                      </a:r>
                      <a:endParaRPr lang="zh-CN" altLang="en-US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long getSize()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返回文件的大小，单位为字节</a:t>
                      </a:r>
                      <a:endParaRPr lang="zh-CN" altLang="en-US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boolean isEmpty()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判断被上传文件是否为空</a:t>
                      </a:r>
                      <a:endParaRPr lang="zh-CN" altLang="en-US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void transferTo(File destination)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将上传文件保存到目标目录下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CommonsMultipartResolver配置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在上传文件时需要在配置文件中使用 Spring 的 org.springframework.web.multipart.commons.CommonsMultipartResolver 类配置 MultipartResolver 用于文件上传。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&lt;!-- 配置MultipartResolver，用于上传文件，使用spring的CommonsMultipartResolver --&gt;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&lt;bean id="multipartResolver"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    class="org.springframework.web.multipart.commons.CommonsMultipartResolver"&gt;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    &lt;property name="maxUploadSize" value="5000000" /&gt;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    &lt;property name="defaultEncoding" value="UTF-8" /&gt;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    &lt;/bean&gt;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文件下载的实现方法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600"/>
              <a:t>通过超链接实现下载。</a:t>
            </a:r>
            <a:endParaRPr lang="zh-CN" altLang="en-US" sz="1600"/>
          </a:p>
          <a:p>
            <a:pPr lvl="1"/>
            <a:r>
              <a:rPr lang="zh-CN" altLang="en-US" sz="1200"/>
              <a:t>通过超链接实现下载固然简单，但暴露了下载文件的真实位置，并且只能下载存放在 Web 应用程序所在的目录下的文件</a:t>
            </a:r>
            <a:endParaRPr lang="zh-CN" altLang="en-US" sz="1200"/>
          </a:p>
          <a:p>
            <a:r>
              <a:rPr lang="zh-CN" altLang="en-US" sz="1600"/>
              <a:t>利用程序编码实现下载。</a:t>
            </a:r>
            <a:endParaRPr lang="zh-CN" altLang="en-US" sz="1600"/>
          </a:p>
          <a:p>
            <a:pPr lvl="1"/>
            <a:r>
              <a:rPr lang="zh-CN" altLang="en-US" sz="1200"/>
              <a:t>利用程序编码实现下载可以增加安全访问控制，还可以从任意位置提供下载的数据，可以将文件存放到 Web 应用程序以外的目录中，也可以将文件保存到数据库中。</a:t>
            </a:r>
            <a:endParaRPr lang="zh-CN" altLang="en-US" sz="1200"/>
          </a:p>
          <a:p>
            <a:pPr lvl="1"/>
            <a:r>
              <a:rPr lang="zh-CN" altLang="en-US" sz="1200"/>
              <a:t>利用程序实现下载需要设置两个报头：</a:t>
            </a:r>
            <a:endParaRPr lang="zh-CN" altLang="en-US" sz="1200"/>
          </a:p>
          <a:p>
            <a:pPr lvl="1"/>
            <a:r>
              <a:rPr lang="zh-CN" altLang="en-US" sz="1200"/>
              <a:t>1）Web 服务器需要告诉浏览器其所输出内容的类型不是普通文本文件或 HTML 文件，而是一个要保存到本地的下载文件，这需要设置 Content-Type 的值为 application/x-msdownload。</a:t>
            </a:r>
            <a:endParaRPr lang="zh-CN" altLang="en-US" sz="1200"/>
          </a:p>
          <a:p>
            <a:pPr lvl="1"/>
            <a:r>
              <a:rPr lang="zh-CN" altLang="en-US" sz="1200"/>
              <a:t>2）Web 服务器希望浏览器不直接处理相应的实体内容，而是由用户选择将相应的实体内容保存到一个文件中，这需要设置 Content-Disposition 报头。</a:t>
            </a:r>
            <a:endParaRPr lang="zh-CN" altLang="en-US" sz="1200"/>
          </a:p>
          <a:p>
            <a:pPr lvl="1"/>
            <a:r>
              <a:rPr lang="zh-CN" altLang="en-US" sz="1200"/>
              <a:t>该报头指定了接收程序处理数据内容的方式，在 HTTP 应用中只有 attachment 是标准方式，attachment 表示要求用户干预。在 attachment 后面还可以指定 filename 参数，该参数是服务器建议浏览器将实体内容保存到文件中的文件名称。</a:t>
            </a:r>
            <a:endParaRPr lang="zh-CN" altLang="en-US" sz="1200"/>
          </a:p>
          <a:p>
            <a:pPr lvl="1"/>
            <a:r>
              <a:rPr lang="zh-CN" altLang="en-US" sz="1200"/>
              <a:t>设置代码如下：</a:t>
            </a:r>
            <a:endParaRPr lang="zh-CN" altLang="en-US" sz="1200"/>
          </a:p>
          <a:p>
            <a:pPr marL="342900" lvl="1" indent="0">
              <a:buNone/>
            </a:pPr>
            <a:r>
              <a:rPr lang="en-US" altLang="zh-CN" sz="1200"/>
              <a:t>	</a:t>
            </a:r>
            <a:r>
              <a:rPr lang="zh-CN" altLang="en-US" sz="1200"/>
              <a:t>response.setHeader("Content-Type", "application/x-msdownload");</a:t>
            </a:r>
            <a:endParaRPr lang="zh-CN" altLang="en-US" sz="1200"/>
          </a:p>
          <a:p>
            <a:pPr marL="342900" lvl="1" indent="0">
              <a:buNone/>
            </a:pPr>
            <a:r>
              <a:rPr lang="en-US" altLang="zh-CN" sz="1200"/>
              <a:t>	</a:t>
            </a:r>
            <a:r>
              <a:rPr lang="zh-CN" altLang="en-US" sz="1200"/>
              <a:t>response.setHeader("Content-Disposition", "attachment;filename="+filename);</a:t>
            </a:r>
            <a:endParaRPr lang="zh-CN" altLang="en-US" sz="1200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UNIT_TABLE_BEAUTIFY" val="smartTable{e54904e7-6869-47c3-82da-9f1f498d30a8}"/>
  <p:tag name="TABLE_ENDDRAG_ORIGIN_RECT" val="847*268"/>
  <p:tag name="TABLE_ENDDRAG_RECT" val="52*141*847*268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2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2418</Words>
  <Application>WPS 演示</Application>
  <PresentationFormat>宽屏</PresentationFormat>
  <Paragraphs>103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2_Office 主题​​</vt:lpstr>
      <vt:lpstr>五、Spring MVC 文件上传下载</vt:lpstr>
      <vt:lpstr>主要内容</vt:lpstr>
      <vt:lpstr>PowerPoint 演示文稿</vt:lpstr>
      <vt:lpstr>基于表单的文件上传</vt:lpstr>
      <vt:lpstr>MultipartFile接口</vt:lpstr>
      <vt:lpstr>CommonsMultipartResolver配置</vt:lpstr>
      <vt:lpstr>文件下载的实现方法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cj</cp:lastModifiedBy>
  <cp:revision>162</cp:revision>
  <dcterms:created xsi:type="dcterms:W3CDTF">2019-06-19T02:08:00Z</dcterms:created>
  <dcterms:modified xsi:type="dcterms:W3CDTF">2021-06-03T07:58:06Z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ICV">
    <vt:lpwstr>958A7D5281E74F49B28B39E434554C81</vt:lpwstr>
  </property>
</Properties>
</file>